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D77CD5-B8BD-405A-BA7B-88A04E2E90CB}" type="datetime1">
              <a:rPr lang="sl-SI" smtClean="0"/>
              <a:pPr rtl="0"/>
              <a:t>1. 02. 2021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53109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FCC90-D0D8-4E96-AE6F-A4D674B571A6}" type="datetime1">
              <a:rPr lang="sl-SI" smtClean="0"/>
              <a:pPr/>
              <a:t>1. 02. 2021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xmlns="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 smtClean="0"/>
              <a:t>Kliknite, če želite urediti slog podnaslova matrice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88ABF774-CD84-48E4-BBC6-9EE959C4BBBF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5941DA-7868-47D9-A484-5307C5F3270C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A9777282-126C-4B38-9303-59993B3CFC74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12" name="Označba mesta za besedilo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8CB8DA9-8B64-479B-92B1-95E5C8A18DB1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  <p:sp>
        <p:nvSpPr>
          <p:cNvPr id="9" name="Polje_z_besedilom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l-SI" sz="8000" noProof="0" dirty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0" name="Polje_z_besedilom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 dirty="0">
                <a:solidFill>
                  <a:schemeClr val="tx1"/>
                </a:solidFill>
                <a:effectLst/>
              </a:rPr>
              <a:t>«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FEDEAE8F-BC88-4484-8EA4-EC5F63C5695B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7" name="Označba mesta za besedilo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8" name="Označba mesta za besedilo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9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10" name="Označba mesta za besedilo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11" name="Označba mesta za besedilo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12" name="Označba mesta za besedilo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08286C-C8B2-4926-9CF5-52B3A173388C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 za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19" name="Označba mesta za besedilo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20" name="Označba mesta za sliko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1" name="Označba mesta za besedilo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22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23" name="Označba mesta za sliko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4" name="Označba mesta za besedilo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25" name="Označba mesta za besedilo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26" name="Označba mesta za sliko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7" name="Označba mesta za besedilo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332C2-4B2C-4DFD-8323-EFD3107391F5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25D5A-AAA1-48F8-9CC6-6F4C80B1E7BD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4133BEA-6B92-4017-B58E-201B82315A8E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0E6F1B-8C70-46E6-BAC5-ACC0C3B495CD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95FA522-6672-487F-A390-D6423808A6C1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19FE59-5A49-4A1C-BEDF-5D1EDD5CD513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4F595-50CB-405E-938A-912382AD6ABC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06D48-D046-43F5-A630-B7430210262B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C42C1-D0EA-4D4A-8AE9-5A06A16E1D88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sl-SI" noProof="0" smtClean="0"/>
              <a:t>Kliknite, če želite urediti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927439-A4F1-418B-A054-2DADCE5259D0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sl-SI" noProof="0" smtClean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1F5DC3-3D57-4BCC-AD3D-30C8C64B5A76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7871E46-8FAB-4D9D-87B3-EEF8025C68EC}" type="datetime1">
              <a:rPr lang="sl-SI" noProof="0" smtClean="0"/>
              <a:pPr rtl="0"/>
              <a:t>1. 02. 2021</a:t>
            </a:fld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v7OaMEeH8" TargetMode="External"/><Relationship Id="rId2" Type="http://schemas.openxmlformats.org/officeDocument/2006/relationships/hyperlink" Target="https://www.youtube.com/watch?v=tKrfJuQjT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user/WKFKarateWorldChamps" TargetMode="External"/><Relationship Id="rId4" Type="http://schemas.openxmlformats.org/officeDocument/2006/relationships/hyperlink" Target="https://www.youtube.com/watch?v=D50AVVpiAI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Predstavitev športa: karate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 smtClean="0"/>
              <a:t>Alma Borštnik, 9. a</a:t>
            </a:r>
            <a:endParaRPr lang="sl-SI" dirty="0"/>
          </a:p>
        </p:txBody>
      </p:sp>
      <p:pic>
        <p:nvPicPr>
          <p:cNvPr id="7170" name="Picture 2" descr="WKF -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9012" y="3946290"/>
            <a:ext cx="5012987" cy="291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Yoshinao Nanbu – Martial Arts Vide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4468" y="0"/>
            <a:ext cx="2707532" cy="34733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Zgodovina karateja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u="sng" dirty="0" smtClean="0"/>
              <a:t>Okinava, Japonska</a:t>
            </a:r>
            <a:r>
              <a:rPr lang="sl-SI" dirty="0" smtClean="0"/>
              <a:t>,</a:t>
            </a:r>
            <a:endParaRPr lang="sl-SI" u="sng" dirty="0" smtClean="0"/>
          </a:p>
          <a:p>
            <a:r>
              <a:rPr lang="sl-SI" dirty="0" smtClean="0"/>
              <a:t>izpopolnjen med letoma </a:t>
            </a:r>
            <a:r>
              <a:rPr lang="sl-SI" u="sng" dirty="0" smtClean="0"/>
              <a:t>1920–1930</a:t>
            </a:r>
            <a:r>
              <a:rPr lang="sl-SI" dirty="0" smtClean="0"/>
              <a:t>,</a:t>
            </a:r>
          </a:p>
          <a:p>
            <a:r>
              <a:rPr lang="sl-SI" dirty="0" smtClean="0"/>
              <a:t>več stilov izpeljanih iz že obstoječih okinavskih stilov,</a:t>
            </a:r>
          </a:p>
          <a:p>
            <a:r>
              <a:rPr lang="sl-SI" dirty="0" smtClean="0"/>
              <a:t>veliki stili modernega karateja: </a:t>
            </a:r>
            <a:r>
              <a:rPr lang="sl-SI" dirty="0" err="1" smtClean="0"/>
              <a:t>Shito</a:t>
            </a:r>
            <a:r>
              <a:rPr lang="sl-SI" dirty="0" smtClean="0"/>
              <a:t> </a:t>
            </a:r>
            <a:r>
              <a:rPr lang="sl-SI" dirty="0" err="1" smtClean="0"/>
              <a:t>ryu</a:t>
            </a:r>
            <a:r>
              <a:rPr lang="sl-SI" dirty="0" smtClean="0"/>
              <a:t>, Goju </a:t>
            </a:r>
            <a:r>
              <a:rPr lang="sl-SI" dirty="0" err="1" smtClean="0"/>
              <a:t>ryu</a:t>
            </a:r>
            <a:r>
              <a:rPr lang="sl-SI" dirty="0" smtClean="0"/>
              <a:t>, </a:t>
            </a:r>
            <a:r>
              <a:rPr lang="sl-SI" dirty="0" err="1" smtClean="0"/>
              <a:t>Shotokan</a:t>
            </a:r>
            <a:r>
              <a:rPr lang="sl-SI" dirty="0" smtClean="0"/>
              <a:t>, </a:t>
            </a:r>
            <a:r>
              <a:rPr lang="sl-SI" dirty="0" err="1" smtClean="0"/>
              <a:t>Wado</a:t>
            </a:r>
            <a:r>
              <a:rPr lang="sl-SI" dirty="0" smtClean="0"/>
              <a:t> </a:t>
            </a:r>
            <a:r>
              <a:rPr lang="sl-SI" dirty="0" err="1" smtClean="0"/>
              <a:t>ryu</a:t>
            </a:r>
            <a:r>
              <a:rPr lang="sl-SI" dirty="0" smtClean="0"/>
              <a:t>,</a:t>
            </a:r>
          </a:p>
          <a:p>
            <a:r>
              <a:rPr lang="sl-SI" dirty="0" smtClean="0"/>
              <a:t>po 2. svetovni vojni se je razširil po svetu,</a:t>
            </a:r>
          </a:p>
          <a:p>
            <a:r>
              <a:rPr lang="sl-SI" dirty="0" smtClean="0"/>
              <a:t>svetovno najbolj znani stili karateja: </a:t>
            </a:r>
            <a:r>
              <a:rPr lang="sl-SI" dirty="0" err="1" smtClean="0"/>
              <a:t>Kyokushinkai</a:t>
            </a:r>
            <a:r>
              <a:rPr lang="sl-SI" dirty="0" smtClean="0"/>
              <a:t>, </a:t>
            </a:r>
            <a:r>
              <a:rPr lang="sl-SI" dirty="0" err="1" smtClean="0"/>
              <a:t>Sankukai</a:t>
            </a:r>
            <a:r>
              <a:rPr lang="sl-SI" dirty="0" smtClean="0"/>
              <a:t>, </a:t>
            </a:r>
            <a:r>
              <a:rPr lang="sl-SI" dirty="0" err="1" smtClean="0"/>
              <a:t>Shukokai</a:t>
            </a:r>
            <a:r>
              <a:rPr lang="sl-SI" dirty="0" smtClean="0"/>
              <a:t>, </a:t>
            </a:r>
            <a:r>
              <a:rPr lang="sl-SI" dirty="0" err="1" smtClean="0"/>
              <a:t>Shotokai</a:t>
            </a:r>
            <a:r>
              <a:rPr lang="sl-SI" dirty="0" smtClean="0"/>
              <a:t>,</a:t>
            </a:r>
          </a:p>
          <a:p>
            <a:r>
              <a:rPr lang="sl-SI" dirty="0" smtClean="0"/>
              <a:t>danes se po svetu trenira preko 100 različnih stilov.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146" name="Picture 2" descr="Thousands In Japan Rally Against US Base On Okina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3984" cy="2156298"/>
          </a:xfrm>
          <a:prstGeom prst="rect">
            <a:avLst/>
          </a:prstGeom>
          <a:noFill/>
        </p:spPr>
      </p:pic>
      <p:pic>
        <p:nvPicPr>
          <p:cNvPr id="6148" name="Picture 4" descr="Flag of Japan - Colours, Meaning, History 🇯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3058" y="5077838"/>
            <a:ext cx="4068942" cy="178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tehnike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Samoobramba brez orožja,</a:t>
            </a:r>
          </a:p>
          <a:p>
            <a:r>
              <a:rPr lang="sl-SI" dirty="0" smtClean="0"/>
              <a:t>stavi, udarci, blokade,</a:t>
            </a:r>
          </a:p>
          <a:p>
            <a:r>
              <a:rPr lang="sl-SI" dirty="0" err="1" smtClean="0"/>
              <a:t>kata</a:t>
            </a:r>
            <a:r>
              <a:rPr lang="sl-SI" dirty="0" smtClean="0"/>
              <a:t> = samostojno izvajanje tehnike po določenih vzorcih,</a:t>
            </a:r>
          </a:p>
          <a:p>
            <a:r>
              <a:rPr lang="sl-SI" dirty="0" err="1" smtClean="0"/>
              <a:t>kumite</a:t>
            </a:r>
            <a:r>
              <a:rPr lang="sl-SI" dirty="0" smtClean="0"/>
              <a:t> = borba z nasprotnikom,</a:t>
            </a:r>
          </a:p>
          <a:p>
            <a:pPr>
              <a:buNone/>
            </a:pPr>
            <a:r>
              <a:rPr lang="sl-SI" dirty="0" smtClean="0"/>
              <a:t>POZNAMO: </a:t>
            </a:r>
          </a:p>
          <a:p>
            <a:pPr>
              <a:buFontTx/>
              <a:buChar char="-"/>
            </a:pPr>
            <a:r>
              <a:rPr lang="sl-SI" dirty="0" smtClean="0"/>
              <a:t>dogovorjeno borbo,</a:t>
            </a:r>
          </a:p>
          <a:p>
            <a:pPr>
              <a:buFontTx/>
              <a:buChar char="-"/>
            </a:pPr>
            <a:r>
              <a:rPr lang="sl-SI" dirty="0" smtClean="0"/>
              <a:t>nedogovorjeno borbo.</a:t>
            </a:r>
            <a:endParaRPr lang="sl-SI" dirty="0"/>
          </a:p>
        </p:txBody>
      </p:sp>
      <p:pic>
        <p:nvPicPr>
          <p:cNvPr id="5122" name="Picture 2" descr="Karate Female Team Kata Bronze Medal - Serbia vs Italy - WKF World  Championships Belgrade 2010 (1/2)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488" y="4348265"/>
            <a:ext cx="4461752" cy="250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Karate fight Wall Mural • Pixers® • We live to ch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1080" y="0"/>
            <a:ext cx="3300919" cy="327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OPREMA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2400" dirty="0" smtClean="0"/>
              <a:t>Kimono (obleka),</a:t>
            </a:r>
          </a:p>
          <a:p>
            <a:r>
              <a:rPr lang="sl-SI" sz="2400" dirty="0" smtClean="0"/>
              <a:t>pas (stopnja znanja),</a:t>
            </a:r>
          </a:p>
          <a:p>
            <a:r>
              <a:rPr lang="sl-SI" sz="2400" dirty="0" smtClean="0"/>
              <a:t>ščitniki (za noge, roke, zobe, prsi/genitalije),</a:t>
            </a:r>
          </a:p>
          <a:p>
            <a:r>
              <a:rPr lang="sl-SI" sz="2400" dirty="0" smtClean="0"/>
              <a:t>PASOVI:</a:t>
            </a:r>
          </a:p>
          <a:p>
            <a:pPr>
              <a:buFontTx/>
              <a:buChar char="-"/>
            </a:pPr>
            <a:r>
              <a:rPr lang="sl-SI" sz="2400" dirty="0" smtClean="0"/>
              <a:t>bel,</a:t>
            </a:r>
          </a:p>
          <a:p>
            <a:pPr>
              <a:buFontTx/>
              <a:buChar char="-"/>
            </a:pPr>
            <a:r>
              <a:rPr lang="sl-SI" sz="2400" dirty="0" smtClean="0"/>
              <a:t>rumen,</a:t>
            </a:r>
          </a:p>
          <a:p>
            <a:pPr>
              <a:buFontTx/>
              <a:buChar char="-"/>
            </a:pPr>
            <a:r>
              <a:rPr lang="sl-SI" sz="2400" dirty="0" smtClean="0"/>
              <a:t>oranžen,</a:t>
            </a:r>
          </a:p>
          <a:p>
            <a:pPr>
              <a:buFontTx/>
              <a:buChar char="-"/>
            </a:pPr>
            <a:r>
              <a:rPr lang="sl-SI" sz="2400" dirty="0" smtClean="0"/>
              <a:t>zelen,</a:t>
            </a:r>
          </a:p>
          <a:p>
            <a:pPr>
              <a:buFontTx/>
              <a:buChar char="-"/>
            </a:pPr>
            <a:r>
              <a:rPr lang="sl-SI" sz="2400" dirty="0" smtClean="0"/>
              <a:t>moder,</a:t>
            </a:r>
          </a:p>
          <a:p>
            <a:pPr>
              <a:buFontTx/>
              <a:buChar char="-"/>
            </a:pPr>
            <a:r>
              <a:rPr lang="sl-SI" sz="2400" dirty="0" smtClean="0"/>
              <a:t>rjav,</a:t>
            </a:r>
          </a:p>
          <a:p>
            <a:pPr>
              <a:buNone/>
            </a:pPr>
            <a:r>
              <a:rPr lang="sl-SI" sz="2400" dirty="0" smtClean="0"/>
              <a:t>-  črn.</a:t>
            </a:r>
          </a:p>
          <a:p>
            <a:endParaRPr lang="sl-SI" dirty="0"/>
          </a:p>
        </p:txBody>
      </p:sp>
      <p:pic>
        <p:nvPicPr>
          <p:cNvPr id="4098" name="Picture 2" descr="Karate kata kimono Champion | Adidas | PRIDEs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1523" y="0"/>
            <a:ext cx="2840477" cy="2840477"/>
          </a:xfrm>
          <a:prstGeom prst="rect">
            <a:avLst/>
          </a:prstGeom>
          <a:noFill/>
        </p:spPr>
      </p:pic>
      <p:sp>
        <p:nvSpPr>
          <p:cNvPr id="4102" name="AutoShape 6" descr="Pas karate. koliko pasov je v karateju. barvni pomen - Borilne veščine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4" name="AutoShape 8" descr="Pas karate. koliko pasov je v karateju. barvni pomen - Borilne veščine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06" name="AutoShape 10" descr="Pas karate. koliko pasov je v karateju. barvni pomen - Borilne veščine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8" name="Picture 12" descr="New Martial Arts 1-1/2&quot; Wide Double Wrap Karate Taekwondo Color Belts FREE  SHIP | eB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9391" y="3706238"/>
            <a:ext cx="3482609" cy="315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BORBA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Sodniki, stranski sodniki (zastavice),</a:t>
            </a:r>
          </a:p>
          <a:p>
            <a:r>
              <a:rPr lang="sl-SI" dirty="0" smtClean="0"/>
              <a:t>borišče označeno s trakovi(</a:t>
            </a:r>
            <a:r>
              <a:rPr lang="sl-SI" dirty="0" err="1" smtClean="0"/>
              <a:t>tatami</a:t>
            </a:r>
            <a:r>
              <a:rPr lang="sl-SI" dirty="0" smtClean="0"/>
              <a:t> blazine/ tla),</a:t>
            </a:r>
          </a:p>
          <a:p>
            <a:pPr>
              <a:buNone/>
            </a:pPr>
            <a:r>
              <a:rPr lang="sl-SI" dirty="0" smtClean="0"/>
              <a:t>TOČKOVANJE (različno glede na kategorijo):</a:t>
            </a:r>
          </a:p>
          <a:p>
            <a:pPr>
              <a:buFontTx/>
              <a:buChar char="-"/>
            </a:pPr>
            <a:r>
              <a:rPr lang="sl-SI" dirty="0" smtClean="0"/>
              <a:t>udarec z roko v telo = 1 točka,</a:t>
            </a:r>
          </a:p>
          <a:p>
            <a:pPr>
              <a:buFontTx/>
              <a:buChar char="-"/>
            </a:pPr>
            <a:r>
              <a:rPr lang="sl-SI" dirty="0" smtClean="0"/>
              <a:t>udarec z roko v glavo = 1 točka,</a:t>
            </a:r>
          </a:p>
          <a:p>
            <a:pPr>
              <a:buFontTx/>
              <a:buChar char="-"/>
            </a:pPr>
            <a:r>
              <a:rPr lang="sl-SI" dirty="0" smtClean="0"/>
              <a:t>udarec z nogo v telo = 2 točki,</a:t>
            </a:r>
          </a:p>
          <a:p>
            <a:pPr>
              <a:buFontTx/>
              <a:buChar char="-"/>
            </a:pPr>
            <a:r>
              <a:rPr lang="sl-SI" dirty="0" smtClean="0"/>
              <a:t>udarec z nogo v glavo = 3 točke</a:t>
            </a:r>
          </a:p>
          <a:p>
            <a:pPr>
              <a:buFontTx/>
              <a:buChar char="-"/>
            </a:pPr>
            <a:r>
              <a:rPr lang="sl-SI" dirty="0" smtClean="0"/>
              <a:t>rušenje z zaključnim udarcem = 3 točke.</a:t>
            </a:r>
          </a:p>
          <a:p>
            <a:pPr>
              <a:buNone/>
            </a:pPr>
            <a:endParaRPr lang="sl-SI" dirty="0" smtClean="0"/>
          </a:p>
        </p:txBody>
      </p:sp>
      <p:pic>
        <p:nvPicPr>
          <p:cNvPr id="3074" name="Picture 2" descr="ProGame tatami by Trocellen to the Open Karate Championship 2016 in  Budapest - Progame Tata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8026" y="3480019"/>
            <a:ext cx="4503974" cy="337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Sodniški znaki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7652" name="Picture 4" descr="Manual Officiating In Badminton Hand Signals Pictures - lasopal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3268" y="1717462"/>
            <a:ext cx="4688732" cy="514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MOJE mnenje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Ni nek “pretep” temveč borba,</a:t>
            </a:r>
          </a:p>
          <a:p>
            <a:r>
              <a:rPr lang="sl-SI" dirty="0" smtClean="0"/>
              <a:t>je samoobramba,</a:t>
            </a:r>
          </a:p>
          <a:p>
            <a:r>
              <a:rPr lang="sl-SI" dirty="0" smtClean="0"/>
              <a:t>namesto uporabe sile proti nasprotniku izkoristiš njegovo moč proti njemu samemu,</a:t>
            </a:r>
          </a:p>
          <a:p>
            <a:r>
              <a:rPr lang="sl-SI" dirty="0" smtClean="0"/>
              <a:t>soočam se s strahovi, kar me naredi še močnejšo,</a:t>
            </a:r>
          </a:p>
          <a:p>
            <a:r>
              <a:rPr lang="sl-SI" dirty="0" smtClean="0"/>
              <a:t>karate ni toliko fizična kot pa mentalna borba,</a:t>
            </a:r>
          </a:p>
          <a:p>
            <a:r>
              <a:rPr lang="sl-SI" dirty="0" smtClean="0"/>
              <a:t>tudi kadar se mi ne da, sem se prisiljena aktivirati,</a:t>
            </a:r>
          </a:p>
          <a:p>
            <a:r>
              <a:rPr lang="sl-SI" dirty="0" smtClean="0"/>
              <a:t>pomembna tudi fizična pripravljenost,</a:t>
            </a:r>
          </a:p>
          <a:p>
            <a:r>
              <a:rPr lang="sl-SI" dirty="0" smtClean="0"/>
              <a:t>karate pomaga pri razvoju </a:t>
            </a:r>
            <a:r>
              <a:rPr lang="sl-SI" smtClean="0"/>
              <a:t>na mnogih področjih.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Povezave do videoposnetkov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l-SI" dirty="0" smtClean="0"/>
              <a:t>Rafael </a:t>
            </a:r>
            <a:r>
              <a:rPr lang="sl-SI" dirty="0" err="1" smtClean="0"/>
              <a:t>Aghayev</a:t>
            </a:r>
            <a:r>
              <a:rPr lang="sl-SI" dirty="0" smtClean="0"/>
              <a:t>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Luigi</a:t>
            </a:r>
            <a:r>
              <a:rPr lang="sl-SI" dirty="0" smtClean="0"/>
              <a:t> </a:t>
            </a:r>
            <a:r>
              <a:rPr lang="sl-SI" dirty="0" err="1" smtClean="0"/>
              <a:t>Busa</a:t>
            </a:r>
            <a:r>
              <a:rPr lang="sl-SI" dirty="0" smtClean="0"/>
              <a:t> :: WKF Karate Male </a:t>
            </a:r>
            <a:r>
              <a:rPr lang="sl-SI" dirty="0" err="1" smtClean="0"/>
              <a:t>Kumite</a:t>
            </a:r>
            <a:r>
              <a:rPr lang="sl-SI" dirty="0" smtClean="0"/>
              <a:t> </a:t>
            </a:r>
            <a:r>
              <a:rPr lang="sl-SI" dirty="0" err="1" smtClean="0"/>
              <a:t>Final</a:t>
            </a:r>
            <a:r>
              <a:rPr lang="sl-SI" dirty="0" smtClean="0"/>
              <a:t> -75kg :: </a:t>
            </a:r>
            <a:r>
              <a:rPr lang="sl-SI" dirty="0" err="1" smtClean="0"/>
              <a:t>Belgrade</a:t>
            </a:r>
            <a:r>
              <a:rPr lang="sl-SI" dirty="0" smtClean="0"/>
              <a:t> 2010 </a:t>
            </a:r>
            <a:r>
              <a:rPr lang="sl-SI" dirty="0" smtClean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www.youtube.com/watch?v=tKrfJuQjTP4</a:t>
            </a:r>
            <a:endParaRPr lang="sl-SI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WKF World Karate Championship Belgrade 2010 - Female </a:t>
            </a:r>
            <a:r>
              <a:rPr lang="en-US" dirty="0" err="1" smtClean="0"/>
              <a:t>Kumite</a:t>
            </a:r>
            <a:r>
              <a:rPr lang="en-US" dirty="0" smtClean="0"/>
              <a:t> Final - Spain </a:t>
            </a:r>
            <a:r>
              <a:rPr lang="en-US" dirty="0" smtClean="0"/>
              <a:t>France</a:t>
            </a:r>
            <a:r>
              <a:rPr lang="sl-SI" dirty="0" smtClean="0"/>
              <a:t> </a:t>
            </a:r>
            <a:r>
              <a:rPr lang="sl-SI" dirty="0" smtClean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www.youtube.com/watch?v=HVv7OaMEeH8</a:t>
            </a:r>
            <a:endParaRPr lang="sl-SI" dirty="0" smtClean="0"/>
          </a:p>
          <a:p>
            <a:pPr>
              <a:buFont typeface="Courier New" pitchFamily="49" charset="0"/>
              <a:buChar char="o"/>
            </a:pPr>
            <a:r>
              <a:rPr lang="sl-SI" dirty="0" smtClean="0"/>
              <a:t>(1/2) Karate </a:t>
            </a:r>
            <a:r>
              <a:rPr lang="sl-SI" dirty="0" err="1" smtClean="0"/>
              <a:t>Japan</a:t>
            </a:r>
            <a:r>
              <a:rPr lang="sl-SI" dirty="0" smtClean="0"/>
              <a:t>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Italy</a:t>
            </a:r>
            <a:r>
              <a:rPr lang="sl-SI" dirty="0" smtClean="0"/>
              <a:t>. </a:t>
            </a:r>
            <a:r>
              <a:rPr lang="sl-SI" dirty="0" err="1" smtClean="0"/>
              <a:t>Final</a:t>
            </a:r>
            <a:r>
              <a:rPr lang="sl-SI" dirty="0" smtClean="0"/>
              <a:t> Male Team Kata. WKF </a:t>
            </a:r>
            <a:r>
              <a:rPr lang="sl-SI" dirty="0" err="1" smtClean="0"/>
              <a:t>World</a:t>
            </a:r>
            <a:r>
              <a:rPr lang="sl-SI" dirty="0" smtClean="0"/>
              <a:t> Karate </a:t>
            </a:r>
            <a:r>
              <a:rPr lang="sl-SI" dirty="0" err="1" smtClean="0"/>
              <a:t>Champions</a:t>
            </a:r>
            <a:r>
              <a:rPr lang="sl-SI" dirty="0" smtClean="0"/>
              <a:t> 2012. </a:t>
            </a:r>
            <a:r>
              <a:rPr lang="ja-JP" altLang="en-US" dirty="0" smtClean="0"/>
              <a:t>空手</a:t>
            </a:r>
            <a:r>
              <a:rPr lang="ja-JP" altLang="en-US" dirty="0" smtClean="0"/>
              <a:t>日</a:t>
            </a:r>
            <a:r>
              <a:rPr lang="sl-SI" altLang="ja-JP" dirty="0" smtClean="0"/>
              <a:t> </a:t>
            </a:r>
            <a:r>
              <a:rPr lang="sl-SI" altLang="ja-JP" dirty="0" smtClean="0">
                <a:hlinkClick r:id="rId4"/>
              </a:rPr>
              <a:t>https</a:t>
            </a:r>
            <a:r>
              <a:rPr lang="sl-SI" altLang="ja-JP" dirty="0" smtClean="0">
                <a:hlinkClick r:id="rId4"/>
              </a:rPr>
              <a:t>://</a:t>
            </a:r>
            <a:r>
              <a:rPr lang="sl-SI" altLang="ja-JP" dirty="0" smtClean="0">
                <a:hlinkClick r:id="rId4"/>
              </a:rPr>
              <a:t>www.youtube.com/watch?v=D50AVVpiAIg</a:t>
            </a:r>
            <a:endParaRPr lang="sl-SI" altLang="ja-JP" dirty="0" smtClean="0"/>
          </a:p>
          <a:p>
            <a:pPr>
              <a:buFont typeface="Courier New" pitchFamily="49" charset="0"/>
              <a:buChar char="o"/>
            </a:pPr>
            <a:r>
              <a:rPr lang="sl-SI" altLang="ja-JP" dirty="0" smtClean="0"/>
              <a:t>Več videov si lahko pogledate na kanalu </a:t>
            </a:r>
            <a:r>
              <a:rPr lang="sl-SI" dirty="0" err="1" smtClean="0"/>
              <a:t>World</a:t>
            </a:r>
            <a:r>
              <a:rPr lang="sl-SI" dirty="0" smtClean="0"/>
              <a:t> Karate </a:t>
            </a:r>
            <a:r>
              <a:rPr lang="sl-SI" dirty="0" err="1" smtClean="0"/>
              <a:t>Federation</a:t>
            </a:r>
            <a:r>
              <a:rPr lang="sl-SI" dirty="0" smtClean="0"/>
              <a:t> </a:t>
            </a:r>
            <a:r>
              <a:rPr lang="sl-SI" dirty="0" smtClean="0">
                <a:hlinkClick r:id="rId5"/>
              </a:rPr>
              <a:t>https</a:t>
            </a:r>
            <a:r>
              <a:rPr lang="sl-SI" dirty="0" smtClean="0">
                <a:hlinkClick r:id="rId5"/>
              </a:rPr>
              <a:t>://</a:t>
            </a:r>
            <a:r>
              <a:rPr lang="sl-SI" dirty="0" smtClean="0">
                <a:hlinkClick r:id="rId5"/>
              </a:rPr>
              <a:t>www.youtube.com/user/WKFKarateWorldChamps</a:t>
            </a:r>
            <a:endParaRPr lang="sl-SI" dirty="0" smtClean="0"/>
          </a:p>
          <a:p>
            <a:pPr>
              <a:buFont typeface="Courier New" pitchFamily="49" charset="0"/>
              <a:buChar char="o"/>
            </a:pPr>
            <a:endParaRPr lang="ja-JP" altLang="en-US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sl-SI" dirty="0" smtClean="0"/>
          </a:p>
          <a:p>
            <a:pPr>
              <a:buFont typeface="Courier New" pitchFamily="49" charset="0"/>
              <a:buChar char="o"/>
            </a:pPr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67670762_win32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912_TF67670762.potx" id="{D774F2D8-667E-40B1-86AA-8801E5CB38E6}" vid="{5F5FD444-38F9-4918-9AAD-27469D754330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367</Words>
  <Application>Microsoft Office PowerPoint</Application>
  <PresentationFormat>Po meri</PresentationFormat>
  <Paragraphs>58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tf67670762_win32</vt:lpstr>
      <vt:lpstr>Predstavitev športa: karate</vt:lpstr>
      <vt:lpstr>Zgodovina karateja</vt:lpstr>
      <vt:lpstr>tehnike</vt:lpstr>
      <vt:lpstr>OPREMA</vt:lpstr>
      <vt:lpstr>BORBA</vt:lpstr>
      <vt:lpstr>Sodniški znaki</vt:lpstr>
      <vt:lpstr>MOJE mnenje</vt:lpstr>
      <vt:lpstr>Povezave do videoposnetkov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2021-01-28T13:17:57Z</dcterms:created>
  <dcterms:modified xsi:type="dcterms:W3CDTF">2021-02-01T08:35:11Z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