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7" r:id="rId1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SP 1" initials="D1" lastIdx="1" clrIdx="0">
    <p:extLst>
      <p:ext uri="{19B8F6BF-5375-455C-9EA6-DF929625EA0E}">
        <p15:presenceInfo xmlns:p15="http://schemas.microsoft.com/office/powerpoint/2012/main" userId="DSP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9FC2B-6196-4FE8-8F95-FABA0D0302D8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dirty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59EA6-5691-4DC8-BBF6-FBA7EDF14A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716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126A87-8323-481B-B82E-B504BBE0B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3E394A-466A-4CF3-AD7F-1AE28A8C9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AC9D76F-85A2-44B5-ACFC-EC5985D4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2450955-90E4-43F0-A315-EFC3CC57E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730EBAE-3C97-4EEB-8689-61E2489D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227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E6CC4A-3698-46BF-ADC5-C9935B77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F70BA2D-6169-4EE8-AFC0-026B5AE15C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47C23F-2112-4DB9-BB8D-4C615561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5FBFE98-DCA8-4803-AC43-8B2B4DB6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AC2C54-63DB-430C-92BD-DD810577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4322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5A0EE6C-87A2-4CA1-8D22-BBECDB23E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90F4D4A-C88E-499D-ADED-A58C3550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F6255A-BA00-46F1-9940-F3A8150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7CC930-CAD4-4147-ADB8-A0C540043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2AED19F-B516-45B5-B459-47DC4009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900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BBB3A2-0353-4431-A5CE-253D4BA0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726CD39-A326-4168-881A-8ACFB7815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2B6C1D5-14B1-49A0-879B-F7E57CDC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CD86700-2FED-44CB-BF40-1C09E3CD8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ED1E3B-0D75-42CF-8E19-C8724D6A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4959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CBE65-485C-4CBD-8F31-91BA1FEA3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FF2B06F-A416-45BA-A699-E759D9730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2362E6-5BB9-465B-BB7A-E41C388B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3CC4520-C0DF-45DB-8D0B-FF45C2C9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17A6A3C-6D75-436A-901A-B3B2A5ED1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839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5C7CF7-431F-4584-BFD3-C8CF8370D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3D862D-23A0-4B27-9F11-BE965827B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6828DC9-96F0-4DDB-933A-C2B83562E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7654AC9-9A03-4D6D-B401-356A84DA1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8A22CE5-5D0C-41A1-9F9B-0FE9B8A47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873A637-FFA8-48DA-AB79-07B540DE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424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A302D7-F1AD-4FDE-B596-2CA0E6EB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059A30-BE32-4C2C-BC7E-7ECD726EC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9BE0D19-5224-44E5-9184-0879BEB8F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794EB88-0736-4A0A-AF51-DD6DC6F4E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55FE2D1-A7C6-4EDA-8DB9-B908FFA66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44DF31B-5C77-4CEA-BA9F-AEF8ADC1B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8ED6F418-9F2A-491D-A922-0B3846A0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509FB58-C060-4FE7-8ED9-CE6550FF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1470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08C21F-5231-4D7B-88A3-A4855B31C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55C4F80-8948-43D1-B164-1290D192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53E84BC-9296-4BC9-B2AC-658C0D11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07D95ED8-EBF1-4D69-9CA0-095E1617A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807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F91372F-D4FE-450A-AAE0-B2721FEA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F5E6ACC-94BA-4883-9C33-ED05EAC3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82F9475-45A9-4A91-BB05-2DD5DB33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42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E7ECC-2BDC-4B1D-81F1-E41ACA71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2D461B9-980C-41EF-83AD-3CEA54700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AC33C63-2796-4154-B14D-165EC6E2F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2BA9ADB-38F5-4784-A8E4-4C833F130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CD4D6A7-8793-4C64-82BB-5D129537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2CB4801-BF00-4E82-9EF3-C73A3DC3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5536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F1968-F718-425F-B038-15197493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44A5A169-1548-4E14-BE04-E7DCE697C7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BBF0EFF-9D2E-4718-BA47-4B278D4F1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08187C6-D164-4C7D-A6D9-E9C0353B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71B019-FEED-4DE8-91D0-52EBE22C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5D8D500-E796-4DA9-AAA1-75413C7C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676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EF08CB21-C789-4B06-A61D-A6CAD489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993ECCE-2497-45A9-8C58-A33411CEA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2800EC-8410-4DBA-95BB-BEB13999E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9A8D5-6548-4B31-9513-0951CF222D97}" type="datetimeFigureOut">
              <a:rPr lang="sl-SI" smtClean="0"/>
              <a:t>21. 04. 2021</a:t>
            </a:fld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2D3BC4-619B-4160-95F8-E8F64DF8F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883027-C164-4C19-B06C-D13B45801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A0D5-FD07-4323-9EEC-F09B64D2DFC0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704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30000"/>
    </mc:Choice>
    <mc:Fallback xmlns="">
      <p:transition advClick="0" advTm="3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446">
              <a:schemeClr val="accent5">
                <a:lumMod val="20000"/>
                <a:lumOff val="80000"/>
              </a:schemeClr>
            </a:gs>
            <a:gs pos="54000">
              <a:schemeClr val="accent4">
                <a:lumMod val="40000"/>
                <a:lumOff val="60000"/>
              </a:schemeClr>
            </a:gs>
            <a:gs pos="72000">
              <a:schemeClr val="accent5">
                <a:lumMod val="20000"/>
                <a:lumOff val="80000"/>
              </a:schemeClr>
            </a:gs>
            <a:gs pos="79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osnet zvok">
            <a:hlinkClick r:id="" action="ppaction://media"/>
            <a:extLst>
              <a:ext uri="{FF2B5EF4-FFF2-40B4-BE49-F238E27FC236}">
                <a16:creationId xmlns:a16="http://schemas.microsoft.com/office/drawing/2014/main" id="{D47017FD-9F30-4758-BB5B-291145B61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3860" y="833210"/>
            <a:ext cx="487363" cy="48736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CB9F97D-A20F-4716-9E80-EA1AFC5584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" t="9805" r="10087" b="13595"/>
          <a:stretch/>
        </p:blipFill>
        <p:spPr>
          <a:xfrm rot="16200000">
            <a:off x="6727815" y="1552061"/>
            <a:ext cx="4565070" cy="52350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09EB8B2-097A-4BAF-91C9-371595C98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05" y="56150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sl-SI" sz="9600" dirty="0"/>
              <a:t>RA</a:t>
            </a:r>
            <a:r>
              <a:rPr lang="sl-SI" sz="9600" dirty="0">
                <a:solidFill>
                  <a:srgbClr val="00B050"/>
                </a:solidFill>
              </a:rPr>
              <a:t>Z</a:t>
            </a:r>
            <a:r>
              <a:rPr lang="sl-SI" sz="96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sl-SI" sz="9600" dirty="0"/>
              <a:t>TAVA</a:t>
            </a:r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E0BA2348-4E2B-4DD8-9927-02ED3043E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05" r="3046"/>
          <a:stretch/>
        </p:blipFill>
        <p:spPr>
          <a:xfrm rot="10800000">
            <a:off x="389779" y="1988417"/>
            <a:ext cx="5468150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0840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O, kmetija! Tudi sam sem živel na kmetiji. </a:t>
            </a:r>
            <a:b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Tam je vedno veliko dela. </a:t>
            </a:r>
            <a:br>
              <a:rPr lang="sl-SI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F1D1343-E76F-460A-A6EC-07683338BD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5391024" cy="4043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4C70BBF4-61DA-4FFC-9A17-B42D49AF2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672" y="1504391"/>
            <a:ext cx="3708398" cy="472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5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Kako lepe slike! Otroci so se zelo potrudili.</a:t>
            </a:r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535D41D-07A8-43BC-B773-DF4316B92A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Označba mesta vsebine 4">
            <a:extLst>
              <a:ext uri="{FF2B5EF4-FFF2-40B4-BE49-F238E27FC236}">
                <a16:creationId xmlns:a16="http://schemas.microsoft.com/office/drawing/2014/main" id="{350FB1EF-137F-4A45-BD27-A0793814EA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61901" y="1675741"/>
            <a:ext cx="5968068" cy="466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3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8000"/>
    </mc:Choice>
    <mc:Fallback xmlns="">
      <p:transition advClick="0" advTm="8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Otrokom želim, da so srečni in zadovoljni v življenju.</a:t>
            </a:r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77FC2A42-4FF0-4361-8883-A782626361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0DCDD16-A96F-4FD6-ABEF-650D161A0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66880"/>
            <a:ext cx="3871296" cy="4925995"/>
          </a:xfrm>
          <a:prstGeom prst="rect">
            <a:avLst/>
          </a:prstGeom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B3C89486-3070-4ECB-8D26-5B7017D837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62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9000"/>
    </mc:Choice>
    <mc:Fallback xmlns="">
      <p:transition advClick="0" advTm="9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U, peka piškotov!</a:t>
            </a:r>
            <a:b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 sedaj ne pečem več, sem pa včasih pekla vse mogoče stvari. </a:t>
            </a:r>
            <a:br>
              <a:rPr lang="sl-SI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912F2FAC-9DDA-4A27-B600-E8BC35F0F2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974" y="1957526"/>
            <a:ext cx="5181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značba mesta vsebine 5">
            <a:extLst>
              <a:ext uri="{FF2B5EF4-FFF2-40B4-BE49-F238E27FC236}">
                <a16:creationId xmlns:a16="http://schemas.microsoft.com/office/drawing/2014/main" id="{57134D11-BB73-4B9E-99FE-7B19E91A9E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390"/>
            <a:ext cx="5181600" cy="38858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968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5000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sz="2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Otrokom želim, da bi bili srečni in zdravi. </a:t>
            </a:r>
            <a:br>
              <a:rPr lang="sl-SI" sz="2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29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Naj se učijo, saj to v življenju veliko pomeni.</a:t>
            </a: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69D70723-95DE-4A41-AE4C-707D5E08A3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637" y="1825625"/>
            <a:ext cx="3263503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EA35D4AD-D92B-43C3-BBEF-F500B20032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015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risbica je pa prav zame. Tudi jaz zelo rada berem. Vsem otrokom želim veliko sreče.  </a:t>
            </a:r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id="{2280D7A3-1117-44BF-A68F-6166C41AC5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Označba mesta vsebine 7">
            <a:extLst>
              <a:ext uri="{FF2B5EF4-FFF2-40B4-BE49-F238E27FC236}">
                <a16:creationId xmlns:a16="http://schemas.microsoft.com/office/drawing/2014/main" id="{C368746F-F04B-43EA-8120-EAA1CD560C9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750124"/>
            <a:ext cx="3263503" cy="43513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ED6D882-0F8C-435B-8FFE-FBAD7BA562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099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Učenci so se zelo potrudili. </a:t>
            </a:r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Zahvaljujem se jim za slike </a:t>
            </a:r>
            <a:b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jim želim, da imajo lepo življenje.</a:t>
            </a:r>
            <a:br>
              <a:rPr lang="sl-SI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sl-SI" sz="3600" dirty="0"/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DA710B75-50E9-443D-A2F0-FB9107DCDF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7A838985-B519-485C-8256-D462926C67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455" y="2766601"/>
            <a:ext cx="4373461" cy="3277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983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62843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sl-SI" sz="5400" dirty="0"/>
            </a:br>
            <a:br>
              <a:rPr lang="sl-SI" sz="5400" dirty="0"/>
            </a:br>
            <a:br>
              <a:rPr lang="sl-SI" sz="5400" dirty="0"/>
            </a:br>
            <a:r>
              <a:rPr lang="sl-SI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DRAGI UČENCI</a:t>
            </a:r>
            <a:br>
              <a:rPr lang="sl-SI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sz="5400" dirty="0">
                <a:solidFill>
                  <a:srgbClr val="C00000"/>
                </a:solidFill>
              </a:rPr>
              <a:t> </a:t>
            </a:r>
            <a:br>
              <a:rPr lang="sl-SI" sz="5400" dirty="0"/>
            </a:br>
            <a:br>
              <a:rPr lang="sl-SI" sz="5400" dirty="0"/>
            </a:br>
            <a:br>
              <a:rPr lang="sl-SI" sz="5400" dirty="0"/>
            </a:br>
            <a:r>
              <a:rPr lang="sl-SI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       </a:t>
            </a:r>
            <a:r>
              <a:rPr lang="sl-SI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r>
              <a:rPr lang="sl-SI" sz="5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HVALA!    </a:t>
            </a:r>
            <a:endParaRPr lang="sl-SI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značba mesta vsebine 7">
            <a:extLst>
              <a:ext uri="{FF2B5EF4-FFF2-40B4-BE49-F238E27FC236}">
                <a16:creationId xmlns:a16="http://schemas.microsoft.com/office/drawing/2014/main" id="{B0BAF790-249A-4D41-93AB-4DD283D3F22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596" y="1963838"/>
            <a:ext cx="5557053" cy="41673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339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  <a:gs pos="94000">
              <a:schemeClr val="accent5">
                <a:lumMod val="20000"/>
                <a:lumOff val="80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368BBB-E79D-4EC1-BC4A-0DF31AA5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04969"/>
          </a:xfrm>
        </p:spPr>
        <p:txBody>
          <a:bodyPr/>
          <a:lstStyle/>
          <a:p>
            <a:r>
              <a:rPr lang="sl-SI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HORJUL                            </a:t>
            </a:r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 STAREJŠIH                    </a:t>
            </a:r>
            <a:b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HORJUL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0D8D2D-D5EB-4818-8955-81849CB19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43" y="2170631"/>
            <a:ext cx="7725398" cy="4452359"/>
          </a:xfrm>
        </p:spPr>
        <p:txBody>
          <a:bodyPr>
            <a:normAutofit fontScale="55000" lnSpcReduction="20000"/>
          </a:bodyPr>
          <a:lstStyle/>
          <a:p>
            <a:r>
              <a:rPr lang="sl-SI" sz="3800" dirty="0"/>
              <a:t>UČENCI 2.a IN 5.a RAZREDA SO KONEC MARCA 2021 Z VELIKO </a:t>
            </a:r>
          </a:p>
          <a:p>
            <a:pPr marL="0" indent="0">
              <a:buNone/>
            </a:pPr>
            <a:r>
              <a:rPr lang="sl-SI" sz="3800" dirty="0"/>
              <a:t>DOBRE VOLJE IN S SRČNIM NAMENOM IZDELALI </a:t>
            </a:r>
          </a:p>
          <a:p>
            <a:pPr marL="0" indent="0">
              <a:buNone/>
            </a:pPr>
            <a:r>
              <a:rPr lang="sl-SI" sz="3800" dirty="0"/>
              <a:t>ČUDOVITE LIKOVNE IZDELKE ZA STAROSTNIKE, KI BIVAJO </a:t>
            </a:r>
          </a:p>
          <a:p>
            <a:pPr marL="0" indent="0">
              <a:buNone/>
            </a:pPr>
            <a:r>
              <a:rPr lang="sl-SI" sz="3800" dirty="0"/>
              <a:t>V CENTRU STAREJŠIH V HORJULU</a:t>
            </a:r>
          </a:p>
          <a:p>
            <a:pPr marL="0" indent="0">
              <a:buNone/>
            </a:pPr>
            <a:endParaRPr lang="sl-SI" sz="3800" dirty="0"/>
          </a:p>
          <a:p>
            <a:r>
              <a:rPr lang="sl-SI" sz="3800" dirty="0"/>
              <a:t>LIKOVNE IZDELKE SO V CENTRU STAREJŠIH </a:t>
            </a:r>
          </a:p>
          <a:p>
            <a:pPr marL="0" indent="0">
              <a:buNone/>
            </a:pPr>
            <a:r>
              <a:rPr lang="sl-SI" sz="3800" dirty="0"/>
              <a:t>HORJUL RAZSTAVILI 9. 4. 2021 NA </a:t>
            </a:r>
            <a:r>
              <a:rPr lang="sl-SI" sz="3800" b="1" dirty="0"/>
              <a:t>DAN ZA SPREMEMBE </a:t>
            </a:r>
          </a:p>
          <a:p>
            <a:pPr marL="0" indent="0">
              <a:buNone/>
            </a:pPr>
            <a:r>
              <a:rPr lang="sl-SI" sz="3800" b="1" dirty="0"/>
              <a:t>(VSESLOVENSKI DAN, KI GA ORGANIZIRA SLOVENSKA </a:t>
            </a:r>
          </a:p>
          <a:p>
            <a:pPr marL="0" indent="0">
              <a:buNone/>
            </a:pPr>
            <a:r>
              <a:rPr lang="sl-SI" sz="3800" b="1" dirty="0"/>
              <a:t>FILANTROPIJA)  </a:t>
            </a:r>
          </a:p>
          <a:p>
            <a:pPr marL="0" indent="0">
              <a:buNone/>
            </a:pPr>
            <a:endParaRPr lang="sl-SI" sz="1400" dirty="0"/>
          </a:p>
          <a:p>
            <a:pPr marL="0" indent="0">
              <a:buNone/>
            </a:pPr>
            <a:r>
              <a:rPr lang="sl-SI" sz="6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LETOŠNJEGA DNEVA JE: </a:t>
            </a:r>
          </a:p>
          <a:p>
            <a:pPr marL="0" indent="0">
              <a:buNone/>
            </a:pPr>
            <a:r>
              <a:rPr lang="sl-SI" sz="67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PREMAGAJMO</a:t>
            </a:r>
            <a:r>
              <a:rPr lang="sl-SI" sz="67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OSAMLJENOST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18EF889-F17D-4765-A9B7-9501FC88DE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589" y="232892"/>
            <a:ext cx="2862156" cy="181120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3CFDB5E-CEB6-4475-95CD-8DACFA287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383" y="2170631"/>
            <a:ext cx="3257422" cy="41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3E00056-A510-410C-8F90-5022B22A23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61" y="2001065"/>
            <a:ext cx="5577841" cy="41833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EAB935F-1C6A-4FDE-BD39-4FE07290BE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061" y="393519"/>
            <a:ext cx="5669280" cy="42519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795519EB-6DFB-4D11-9D29-FAA031A7CF68}"/>
              </a:ext>
            </a:extLst>
          </p:cNvPr>
          <p:cNvSpPr txBox="1"/>
          <p:nvPr/>
        </p:nvSpPr>
        <p:spPr>
          <a:xfrm>
            <a:off x="1332993" y="925826"/>
            <a:ext cx="3455376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/>
              <a:t>5.a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EB437A90-7612-42CC-8345-5E6C54D0A43F}"/>
              </a:ext>
            </a:extLst>
          </p:cNvPr>
          <p:cNvSpPr txBox="1"/>
          <p:nvPr/>
        </p:nvSpPr>
        <p:spPr>
          <a:xfrm>
            <a:off x="7391726" y="5057243"/>
            <a:ext cx="3455376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3600" dirty="0"/>
              <a:t>2.a</a:t>
            </a:r>
          </a:p>
        </p:txBody>
      </p:sp>
    </p:spTree>
    <p:extLst>
      <p:ext uri="{BB962C8B-B14F-4D97-AF65-F5344CB8AC3E}">
        <p14:creationId xmlns:p14="http://schemas.microsoft.com/office/powerpoint/2010/main" val="98806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DA11E5A-918D-4E28-8452-048DD87C9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825881"/>
            <a:ext cx="10515600" cy="50552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5400" dirty="0">
                <a:latin typeface="+mj-lt"/>
                <a:ea typeface="+mj-ea"/>
                <a:cs typeface="+mj-cs"/>
              </a:rPr>
              <a:t>Z današnjo RA</a:t>
            </a:r>
            <a:r>
              <a:rPr lang="sl-SI" sz="54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Z</a:t>
            </a:r>
            <a:r>
              <a:rPr lang="sl-SI" sz="5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</a:t>
            </a:r>
            <a:r>
              <a:rPr lang="sl-SI" sz="5400" dirty="0">
                <a:latin typeface="+mj-lt"/>
                <a:ea typeface="+mj-ea"/>
                <a:cs typeface="+mj-cs"/>
              </a:rPr>
              <a:t>TAVO obeležujemo</a:t>
            </a:r>
            <a:br>
              <a:rPr lang="sl-SI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l-SI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MEDNARODNI DAN </a:t>
            </a:r>
            <a:br>
              <a:rPr lang="sl-SI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sl-SI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MEDGENERACIJSKE </a:t>
            </a:r>
            <a:r>
              <a:rPr lang="sl-SI" sz="5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SOLIDARNOSTI</a:t>
            </a:r>
            <a:br>
              <a:rPr lang="sl-SI" sz="5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sl-SI" sz="5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29. 4. 2021</a:t>
            </a:r>
          </a:p>
          <a:p>
            <a:pPr marL="0" indent="0" algn="ctr">
              <a:buNone/>
            </a:pPr>
            <a:endParaRPr lang="sl-SI" sz="5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7E99CD1-EF25-4883-B753-D58B92ED3B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667" b="14667"/>
          <a:stretch/>
        </p:blipFill>
        <p:spPr>
          <a:xfrm>
            <a:off x="1173480" y="4091940"/>
            <a:ext cx="4571999" cy="24231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3BA1315F-12EC-4688-A518-46D052F68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20" b="8333"/>
          <a:stretch/>
        </p:blipFill>
        <p:spPr>
          <a:xfrm>
            <a:off x="7926169" y="3429000"/>
            <a:ext cx="2939220" cy="3136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8505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5000"/>
    </mc:Choice>
    <mc:Fallback xmlns="">
      <p:transition advClick="0" advTm="1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A5789FE-638C-4FA4-AF91-A5E32AB2E504}"/>
              </a:ext>
            </a:extLst>
          </p:cNvPr>
          <p:cNvSpPr txBox="1"/>
          <p:nvPr/>
        </p:nvSpPr>
        <p:spPr>
          <a:xfrm>
            <a:off x="712470" y="1074509"/>
            <a:ext cx="10767060" cy="4708981"/>
          </a:xfrm>
          <a:prstGeom prst="rect">
            <a:avLst/>
          </a:prstGeom>
          <a:noFill/>
          <a:ln w="34925" cap="rnd" cmpd="thickThin">
            <a:solidFill>
              <a:srgbClr val="C8C6BD"/>
            </a:solidFill>
          </a:ln>
          <a:effectLst/>
          <a:scene3d>
            <a:camera prst="orthographicFront"/>
            <a:lightRig rig="threePt" dir="t"/>
          </a:scene3d>
          <a:sp3d>
            <a:bevelT w="260350" h="215900"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sl-SI" sz="6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KAKO SO SE </a:t>
            </a:r>
            <a:r>
              <a:rPr lang="sl-SI" sz="6000" b="1" dirty="0">
                <a:solidFill>
                  <a:srgbClr val="00B050"/>
                </a:solidFill>
                <a:latin typeface="+mj-lt"/>
              </a:rPr>
              <a:t>NA BARVITE </a:t>
            </a:r>
          </a:p>
          <a:p>
            <a:pPr algn="ctr"/>
            <a:r>
              <a:rPr lang="sl-SI" sz="6000" b="1" dirty="0">
                <a:solidFill>
                  <a:srgbClr val="00B050"/>
                </a:solidFill>
                <a:latin typeface="+mj-lt"/>
              </a:rPr>
              <a:t>LIKOVNE IZDELKE </a:t>
            </a:r>
            <a:br>
              <a:rPr lang="sl-SI" sz="6000" b="1" dirty="0">
                <a:solidFill>
                  <a:srgbClr val="00B050"/>
                </a:solidFill>
                <a:latin typeface="+mj-lt"/>
              </a:rPr>
            </a:br>
            <a:r>
              <a:rPr lang="sl-SI" sz="6000" b="1" dirty="0">
                <a:solidFill>
                  <a:srgbClr val="00B050"/>
                </a:solidFill>
                <a:latin typeface="+mj-lt"/>
              </a:rPr>
              <a:t>UČENCEV NAŠE ŠOLE</a:t>
            </a:r>
          </a:p>
          <a:p>
            <a:pPr algn="ctr"/>
            <a:r>
              <a:rPr lang="sl-SI" sz="6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ODZVALI STANOVALCI </a:t>
            </a:r>
            <a:br>
              <a:rPr lang="sl-SI" sz="6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sl-SI" sz="6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CENTRA STAREJŠIH HORJUL</a:t>
            </a:r>
            <a:r>
              <a:rPr lang="sl-SI" sz="6000" b="1" dirty="0">
                <a:solidFill>
                  <a:srgbClr val="00B050"/>
                </a:solidFill>
                <a:latin typeface="+mj-lt"/>
              </a:rPr>
              <a:t>?</a:t>
            </a:r>
            <a:endParaRPr lang="sl-SI" sz="60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5000"/>
    </mc:Choice>
    <mc:Fallback xmlns="">
      <p:transition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3CD037-7FE4-4B0A-9793-A567FE606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06" y="1108549"/>
            <a:ext cx="10383644" cy="557562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3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</a:t>
            </a:r>
            <a:r>
              <a:rPr lang="sl-SI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 so nam prav polepšale dan!</a:t>
            </a:r>
            <a:br>
              <a:rPr lang="sl-SI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817A404-5DEF-4C3D-A7C5-9F80CA778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238" y="2097223"/>
            <a:ext cx="5439653" cy="40797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679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106162-35CA-4974-A015-A77A14888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434"/>
            <a:ext cx="10515600" cy="921254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Otroci so lepo narisali. Tudi učiteljice si zaslužijo pohvale, da jih spodbujajo in usmerjajo pri risanju.</a:t>
            </a:r>
            <a:b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sz="4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A9C810F-3B2B-43E7-BB58-32BD4C1E3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108" y="1769074"/>
            <a:ext cx="5759321" cy="43194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2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9F3624-D592-41DC-A5D2-9A65B6EA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3090"/>
          </a:xfrm>
        </p:spPr>
        <p:txBody>
          <a:bodyPr>
            <a:normAutofit fontScale="90000"/>
          </a:bodyPr>
          <a:lstStyle/>
          <a:p>
            <a:pPr algn="ctr"/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Lepo, da so se spomnili na nas. </a:t>
            </a:r>
            <a:br>
              <a:rPr lang="sl-SI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sl-SI" dirty="0"/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0567ADD6-9FCB-4F15-8063-2D56F14468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151" y="2020050"/>
            <a:ext cx="4804317" cy="36032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22C6CA9B-8CE6-41FA-ADA8-14FA7B868D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419" y="1954640"/>
            <a:ext cx="2983926" cy="39785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887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8000"/>
    </mc:Choice>
    <mc:Fallback xmlns="">
      <p:transition advClick="0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accent4">
                <a:lumMod val="20000"/>
                <a:lumOff val="80000"/>
              </a:schemeClr>
            </a:gs>
            <a:gs pos="10000">
              <a:schemeClr val="accent4">
                <a:lumMod val="40000"/>
                <a:lumOff val="60000"/>
              </a:schemeClr>
            </a:gs>
            <a:gs pos="94382">
              <a:schemeClr val="accent5">
                <a:lumMod val="20000"/>
                <a:lumOff val="80000"/>
              </a:schemeClr>
            </a:gs>
            <a:gs pos="80000">
              <a:schemeClr val="accent4">
                <a:lumMod val="20000"/>
                <a:lumOff val="80000"/>
              </a:schemeClr>
            </a:gs>
            <a:gs pos="98000">
              <a:schemeClr val="accent5">
                <a:lumMod val="20000"/>
                <a:lumOff val="80000"/>
              </a:schemeClr>
            </a:gs>
            <a:gs pos="5000">
              <a:schemeClr val="accent5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E6244C-7DE5-460E-9838-A530258F2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U, poglej dirkalni avto! To je pa sigurno narisal fant. </a:t>
            </a:r>
            <a:br>
              <a:rPr lang="sl-SI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dirty="0"/>
          </a:p>
        </p:txBody>
      </p:sp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C5360FF6-47BE-4148-98AF-F9AE6E5A3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247" y="1690688"/>
            <a:ext cx="3413714" cy="45516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20321B1-85C1-4BC2-AC32-44F4E4DFA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51" y="1831367"/>
            <a:ext cx="5182049" cy="3883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8BB785D-791C-4ADB-9C9B-2F6948DBDA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19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9000"/>
    </mc:Choice>
    <mc:Fallback xmlns="">
      <p:transition advClick="0" advTm="9000"/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322</Words>
  <Application>Microsoft Office PowerPoint</Application>
  <PresentationFormat>Widescreen</PresentationFormat>
  <Paragraphs>32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Officeova tema</vt:lpstr>
      <vt:lpstr>RAZSTAVA</vt:lpstr>
      <vt:lpstr>OŠ HORJUL                            CENTER STAREJŠIH                                                                              HORJUL</vt:lpstr>
      <vt:lpstr>PowerPoint Presentation</vt:lpstr>
      <vt:lpstr>PowerPoint Presentation</vt:lpstr>
      <vt:lpstr>PowerPoint Presentation</vt:lpstr>
      <vt:lpstr> Risbe so nam prav polepšale dan!  </vt:lpstr>
      <vt:lpstr>Otroci so lepo narisali. Tudi učiteljice si zaslužijo pohvale, da jih spodbujajo in usmerjajo pri risanju. </vt:lpstr>
      <vt:lpstr>   Lepo, da so se spomnili na nas.  </vt:lpstr>
      <vt:lpstr> U, poglej dirkalni avto! To je pa sigurno narisal fant.  </vt:lpstr>
      <vt:lpstr> O, kmetija! Tudi sam sem živel na kmetiji.  Tam je vedno veliko dela.  </vt:lpstr>
      <vt:lpstr> Kako lepe slike! Otroci so se zelo potrudili. </vt:lpstr>
      <vt:lpstr> Otrokom želim, da so srečni in zadovoljni v življenju. </vt:lpstr>
      <vt:lpstr> U, peka piškotov! Jaz sedaj ne pečem več, sem pa včasih pekla vse mogoče stvari.  </vt:lpstr>
      <vt:lpstr>Otrokom želim, da bi bili srečni in zdravi.  Naj se učijo, saj to v življenju veliko pomeni.</vt:lpstr>
      <vt:lpstr> Ta risbica je pa prav zame. Tudi jaz zelo rada berem. Vsem otrokom želim veliko sreče.   </vt:lpstr>
      <vt:lpstr> Učenci so se zelo potrudili.  Zahvaljujem se jim za slike  in jim želim, da imajo lepo življenje. </vt:lpstr>
      <vt:lpstr>   DRAGI UČENCI     OD                                             HVALA!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RAZSTAVA</dc:title>
  <dc:creator>Uporabnik</dc:creator>
  <cp:lastModifiedBy>Slavica</cp:lastModifiedBy>
  <cp:revision>21</cp:revision>
  <dcterms:created xsi:type="dcterms:W3CDTF">2021-04-14T07:00:16Z</dcterms:created>
  <dcterms:modified xsi:type="dcterms:W3CDTF">2021-04-21T10:40:51Z</dcterms:modified>
</cp:coreProperties>
</file>