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78" r:id="rId5"/>
    <p:sldId id="279" r:id="rId6"/>
    <p:sldId id="280" r:id="rId7"/>
    <p:sldId id="282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9" autoAdjust="0"/>
  </p:normalViewPr>
  <p:slideViewPr>
    <p:cSldViewPr snapToGrid="0">
      <p:cViewPr varScale="1">
        <p:scale>
          <a:sx n="120" d="100"/>
          <a:sy n="120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>
            <a:normAutofit/>
          </a:bodyPr>
          <a:lstStyle/>
          <a:p>
            <a:pPr algn="l"/>
            <a:r>
              <a:rPr lang="sl-SI" sz="4000" dirty="0"/>
              <a:t>HIP HOP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sl-SI" sz="2300" dirty="0"/>
              <a:t>Lana Salkić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sl-SI" sz="4000" dirty="0"/>
              <a:t>Kaj je hip hop</a:t>
            </a:r>
            <a:r>
              <a:rPr lang="en-US" sz="4000" dirty="0"/>
              <a:t>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120911-6937-4557-B710-89496A3C2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629870" y="1853656"/>
            <a:ext cx="2782957" cy="1987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ACDC3-92B0-4B18-986B-04245D810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705" y="4114312"/>
            <a:ext cx="3652186" cy="23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941C-BB2B-4662-818B-DE5DBE21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Oprema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36D6FC-A718-4C3F-8844-AEFB90375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2" y="2273071"/>
            <a:ext cx="2311858" cy="2311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A0E7F-D132-4EB1-88B2-A33762648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31" y="3088863"/>
            <a:ext cx="2445464" cy="2445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501C5-A5B1-45CE-87E9-C84B58B9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656" y="1944009"/>
            <a:ext cx="2367586" cy="2367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0E68BC-A201-4974-982D-BD9CA9C7C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966" y="3569969"/>
            <a:ext cx="2842263" cy="28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470D-AE46-4050-AF37-D7BEB4E2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je nastal hip hop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8A0F9E-00D2-4BF4-A690-0C4433246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70" y="1866900"/>
            <a:ext cx="3869020" cy="2418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E3A14-A862-495F-8E1E-44A94E6BF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87" y="1866900"/>
            <a:ext cx="3198551" cy="262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17965-943E-4943-96D1-349A7B122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195" y="4290359"/>
            <a:ext cx="3480961" cy="19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3005-A2E4-44E7-AACC-7F948091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plešejo hip hop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ACB9C3-0C27-4E3D-B7B0-E6BA21B96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772" y="2025926"/>
            <a:ext cx="3241679" cy="215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169E6-5DE3-4B2C-8DB1-06DC5DBD4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45" y="2886270"/>
            <a:ext cx="3465159" cy="2598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12045-505C-4BD3-A19E-F481A9675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970" y="1866900"/>
            <a:ext cx="3986026" cy="26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0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{BA80E883-9AE5-4685-9D6F-BB06F91F82B0}tf55705232_win32</Template>
  <TotalTime>17</TotalTime>
  <Words>20</Words>
  <Application>Microsoft Office PowerPoint</Application>
  <PresentationFormat>Widescreen</PresentationFormat>
  <Paragraphs>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Goudy Old Style</vt:lpstr>
      <vt:lpstr>Wingdings 2</vt:lpstr>
      <vt:lpstr>SlateVTI</vt:lpstr>
      <vt:lpstr>HIP HOP</vt:lpstr>
      <vt:lpstr>Kaj je hip hop </vt:lpstr>
      <vt:lpstr>Oprema</vt:lpstr>
      <vt:lpstr>Kako je nastal hip hop</vt:lpstr>
      <vt:lpstr>Kje plešejo hip hop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 HOP</dc:title>
  <dc:creator>denis salkic</dc:creator>
  <cp:lastModifiedBy>denis salkic</cp:lastModifiedBy>
  <cp:revision>6</cp:revision>
  <dcterms:created xsi:type="dcterms:W3CDTF">2022-02-14T18:59:03Z</dcterms:created>
  <dcterms:modified xsi:type="dcterms:W3CDTF">2022-02-14T19:16:13Z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