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17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268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95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324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072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16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71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294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066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009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322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C55C-2F3B-4876-A7DF-D519E8A7FD46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7967-3947-4ED8-8292-51924B4195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282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dirty="0" smtClean="0">
                <a:solidFill>
                  <a:schemeClr val="accent5"/>
                </a:solidFill>
              </a:rPr>
              <a:t>ZIM</a:t>
            </a:r>
            <a:r>
              <a:rPr lang="sl-SI" sz="8000" dirty="0" smtClean="0">
                <a:solidFill>
                  <a:srgbClr val="FFFF00"/>
                </a:solidFill>
              </a:rPr>
              <a:t>SKE</a:t>
            </a:r>
            <a:r>
              <a:rPr lang="sl-SI" sz="8000" dirty="0" smtClean="0">
                <a:solidFill>
                  <a:srgbClr val="FF0000"/>
                </a:solidFill>
              </a:rPr>
              <a:t> </a:t>
            </a:r>
            <a:r>
              <a:rPr lang="sl-SI" sz="8000" dirty="0" smtClean="0">
                <a:solidFill>
                  <a:srgbClr val="00B050"/>
                </a:solidFill>
              </a:rPr>
              <a:t>OLIMP</a:t>
            </a:r>
            <a:r>
              <a:rPr lang="sl-SI" sz="8000" dirty="0" smtClean="0">
                <a:solidFill>
                  <a:srgbClr val="FF6600"/>
                </a:solidFill>
              </a:rPr>
              <a:t>IJSKE </a:t>
            </a:r>
            <a:r>
              <a:rPr lang="sl-SI" sz="8000" dirty="0" smtClean="0"/>
              <a:t>IGRE</a:t>
            </a:r>
            <a:endParaRPr lang="sl-SI" sz="8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6" y="3309430"/>
            <a:ext cx="4309872" cy="2618247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2080" y="3309430"/>
            <a:ext cx="9144000" cy="1655762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23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>
                <a:solidFill>
                  <a:schemeClr val="accent5"/>
                </a:solidFill>
              </a:rPr>
              <a:t>ZGODOVINA</a:t>
            </a:r>
            <a:endParaRPr lang="sl-SI" sz="6000" dirty="0">
              <a:solidFill>
                <a:schemeClr val="accent5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22282" y="17835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</a:rPr>
              <a:t>Po 28 letih olimpijskih iger so začeli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bg1"/>
                </a:solidFill>
              </a:rPr>
              <a:t>r</a:t>
            </a:r>
            <a:r>
              <a:rPr lang="sl-SI" sz="3200" dirty="0" smtClean="0">
                <a:solidFill>
                  <a:schemeClr val="bg1"/>
                </a:solidFill>
              </a:rPr>
              <a:t>azmišljati o zimskih olimpijskih igrah. </a:t>
            </a:r>
          </a:p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</a:rPr>
              <a:t>Tako so se začele leta 1924. Do leta</a:t>
            </a:r>
          </a:p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</a:rPr>
              <a:t> 1992 so bile istega leta kot </a:t>
            </a:r>
            <a:r>
              <a:rPr lang="sl-SI" sz="3200" dirty="0" err="1" smtClean="0">
                <a:solidFill>
                  <a:schemeClr val="bg1"/>
                </a:solidFill>
              </a:rPr>
              <a:t>poletne,kasneje</a:t>
            </a:r>
            <a:endParaRPr lang="sl-SI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</a:rPr>
              <a:t>pa eno leto kasneje.</a:t>
            </a:r>
          </a:p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</a:rPr>
              <a:t>Letos je 24 let Zimskih olimpijskih ige</a:t>
            </a:r>
            <a:r>
              <a:rPr lang="sl-SI" dirty="0" smtClean="0">
                <a:solidFill>
                  <a:schemeClr val="bg1"/>
                </a:solidFill>
              </a:rPr>
              <a:t>r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096" y="1690688"/>
            <a:ext cx="2845308" cy="35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>
                <a:solidFill>
                  <a:srgbClr val="FFFF00"/>
                </a:solidFill>
              </a:rPr>
              <a:t>ŠPORTI</a:t>
            </a:r>
            <a:endParaRPr lang="sl-SI" sz="6000" dirty="0">
              <a:solidFill>
                <a:srgbClr val="FFFF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Biatlon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Bob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Curling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Tek na smučeh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Nordijsko smučanje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Smučarski skoki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Alpsko smučanje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Akrobatsko smučanje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Deskanje na snegu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Umetnostno drsanje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Hitrostno drsanje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Hokej na ledu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sankanje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823" y="720738"/>
            <a:ext cx="3358055" cy="22331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431" y="654945"/>
            <a:ext cx="3312072" cy="22064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824" y="3469496"/>
            <a:ext cx="3825108" cy="221774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392" y="3434592"/>
            <a:ext cx="2837464" cy="18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>
                <a:solidFill>
                  <a:srgbClr val="00B050"/>
                </a:solidFill>
              </a:rPr>
              <a:t>DRŽAVE GOSTITELJICE</a:t>
            </a:r>
            <a:endParaRPr lang="sl-SI" sz="6000" dirty="0">
              <a:solidFill>
                <a:srgbClr val="00B050"/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9990" y="1321127"/>
            <a:ext cx="3705226" cy="5195285"/>
          </a:xfrm>
          <a:prstGeom prst="rect">
            <a:avLst/>
          </a:prstGeom>
        </p:spPr>
      </p:pic>
      <p:pic>
        <p:nvPicPr>
          <p:cNvPr id="2050" name="Picture 2" descr="Fran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Šv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družene države Ameri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Tretji raj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Šv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Norveš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talij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Združene države Ameri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vstri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ran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aponsk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Avstri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Združene države Ameri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Socialistična federativna republika Jugoslavij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ana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Fran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Norveš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Japonsk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Združene države Ameri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Italij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Kana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Rusij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Južna Korej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Ljudska republika Kitajsk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dirty="0" smtClean="0">
                <a:solidFill>
                  <a:srgbClr val="FF6600"/>
                </a:solidFill>
              </a:rPr>
              <a:t>2022</a:t>
            </a:r>
            <a:endParaRPr lang="sl-SI" sz="6000" dirty="0">
              <a:solidFill>
                <a:srgbClr val="FF66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Letos ZOI gosti Kitajska v mestu Peking.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Tekmovalci bivajo v olimpijski vasici </a:t>
            </a:r>
            <a:r>
              <a:rPr lang="sl-SI" dirty="0" err="1" smtClean="0">
                <a:solidFill>
                  <a:schemeClr val="bg1"/>
                </a:solidFill>
              </a:rPr>
              <a:t>Beijing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73543"/>
            <a:ext cx="5175301" cy="334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SLOVENSKI ŠPORTNIKI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Na letošnje igre je odšlo 42 </a:t>
            </a:r>
            <a:r>
              <a:rPr lang="sl-SI" smtClean="0">
                <a:solidFill>
                  <a:schemeClr val="bg1"/>
                </a:solidFill>
              </a:rPr>
              <a:t>športnikov </a:t>
            </a:r>
          </a:p>
          <a:p>
            <a:pPr marL="0" indent="0">
              <a:buNone/>
            </a:pPr>
            <a:r>
              <a:rPr lang="sl-SI" smtClean="0">
                <a:solidFill>
                  <a:schemeClr val="bg1"/>
                </a:solidFill>
              </a:rPr>
              <a:t>Slovenske reprezentance.</a:t>
            </a:r>
            <a:endParaRPr lang="sl-SI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 Na zimskih igrah smo do tega leta prejeli 2 zlati,8 srebrnih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In 11 bronastih.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Do tega leta je 2 zlato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 kolajno prejela samo Tina Maze, a letos so jo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 končno prejeli tudi nekateri drugi športniki(skoki). 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4217987"/>
            <a:ext cx="3333453" cy="22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5940</TotalTime>
  <Words>143</Words>
  <Application>Microsoft Office PowerPoint</Application>
  <PresentationFormat>Širokozaslonsko</PresentationFormat>
  <Paragraphs>33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ZIMSKE OLIMPIJSKE IGRE</vt:lpstr>
      <vt:lpstr>ZGODOVINA</vt:lpstr>
      <vt:lpstr>ŠPORTI</vt:lpstr>
      <vt:lpstr>DRŽAVE GOSTITELJICE</vt:lpstr>
      <vt:lpstr>2022</vt:lpstr>
      <vt:lpstr>SLOVENSKI ŠPORTNIKI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ZIMSKE OLIMPIJSKE IGRE</dc:title>
  <dc:creator>Uporabnik</dc:creator>
  <cp:lastModifiedBy>Uporabnik</cp:lastModifiedBy>
  <cp:revision>14</cp:revision>
  <dcterms:created xsi:type="dcterms:W3CDTF">2022-02-04T15:17:38Z</dcterms:created>
  <dcterms:modified xsi:type="dcterms:W3CDTF">2022-02-13T18:47:34Z</dcterms:modified>
</cp:coreProperties>
</file>